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40" r:id="rId22"/>
    <p:sldId id="841" r:id="rId23"/>
    <p:sldId id="842" r:id="rId24"/>
    <p:sldId id="843" r:id="rId25"/>
    <p:sldId id="844" r:id="rId26"/>
    <p:sldId id="847" r:id="rId27"/>
    <p:sldId id="846" r:id="rId28"/>
    <p:sldId id="845" r:id="rId29"/>
    <p:sldId id="851" r:id="rId30"/>
    <p:sldId id="852" r:id="rId31"/>
    <p:sldId id="853" r:id="rId32"/>
    <p:sldId id="856" r:id="rId33"/>
    <p:sldId id="857" r:id="rId34"/>
    <p:sldId id="858" r:id="rId35"/>
    <p:sldId id="849" r:id="rId36"/>
    <p:sldId id="850" r:id="rId37"/>
    <p:sldId id="832" r:id="rId38"/>
    <p:sldId id="688" r:id="rId39"/>
    <p:sldId id="672" r:id="rId40"/>
    <p:sldId id="654" r:id="rId41"/>
    <p:sldId id="670" r:id="rId42"/>
    <p:sldId id="660" r:id="rId43"/>
    <p:sldId id="674" r:id="rId44"/>
    <p:sldId id="658" r:id="rId45"/>
    <p:sldId id="671" r:id="rId46"/>
    <p:sldId id="675" r:id="rId47"/>
    <p:sldId id="659" r:id="rId48"/>
    <p:sldId id="676" r:id="rId49"/>
    <p:sldId id="673" r:id="rId50"/>
    <p:sldId id="681" r:id="rId51"/>
    <p:sldId id="684" r:id="rId52"/>
    <p:sldId id="686" r:id="rId53"/>
    <p:sldId id="828" r:id="rId54"/>
    <p:sldId id="689" r:id="rId55"/>
    <p:sldId id="690" r:id="rId56"/>
    <p:sldId id="691" r:id="rId57"/>
    <p:sldId id="693" r:id="rId58"/>
    <p:sldId id="696" r:id="rId59"/>
    <p:sldId id="366" r:id="rId60"/>
    <p:sldId id="570" r:id="rId61"/>
    <p:sldId id="697" r:id="rId62"/>
    <p:sldId id="698" r:id="rId63"/>
    <p:sldId id="695" r:id="rId64"/>
    <p:sldId id="699" r:id="rId65"/>
    <p:sldId id="413" r:id="rId66"/>
    <p:sldId id="692" r:id="rId67"/>
    <p:sldId id="701" r:id="rId68"/>
    <p:sldId id="702" r:id="rId69"/>
    <p:sldId id="703" r:id="rId70"/>
    <p:sldId id="362" r:id="rId71"/>
    <p:sldId id="509" r:id="rId72"/>
    <p:sldId id="360" r:id="rId73"/>
    <p:sldId id="803" r:id="rId74"/>
    <p:sldId id="802" r:id="rId75"/>
    <p:sldId id="706" r:id="rId76"/>
    <p:sldId id="804" r:id="rId77"/>
    <p:sldId id="700" r:id="rId78"/>
    <p:sldId id="805" r:id="rId79"/>
    <p:sldId id="806" r:id="rId80"/>
    <p:sldId id="807" r:id="rId81"/>
    <p:sldId id="704" r:id="rId82"/>
    <p:sldId id="812" r:id="rId83"/>
    <p:sldId id="415" r:id="rId84"/>
    <p:sldId id="813" r:id="rId85"/>
    <p:sldId id="817" r:id="rId86"/>
    <p:sldId id="816" r:id="rId87"/>
    <p:sldId id="707" r:id="rId88"/>
    <p:sldId id="808" r:id="rId89"/>
    <p:sldId id="809" r:id="rId90"/>
    <p:sldId id="705" r:id="rId91"/>
    <p:sldId id="810" r:id="rId92"/>
    <p:sldId id="811" r:id="rId93"/>
    <p:sldId id="708" r:id="rId94"/>
    <p:sldId id="372" r:id="rId95"/>
    <p:sldId id="820" r:id="rId96"/>
    <p:sldId id="818" r:id="rId97"/>
    <p:sldId id="819" r:id="rId98"/>
    <p:sldId id="666" r:id="rId99"/>
    <p:sldId id="423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49"/>
            <p14:sldId id="850"/>
            <p14:sldId id="832"/>
            <p14:sldId id="688"/>
            <p14:sldId id="672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6C1"/>
    <a:srgbClr val="7030A0"/>
    <a:srgbClr val="BF9000"/>
    <a:srgbClr val="00FDFF"/>
    <a:srgbClr val="963695"/>
    <a:srgbClr val="1B4A00"/>
    <a:srgbClr val="700001"/>
    <a:srgbClr val="FFFF00"/>
    <a:srgbClr val="7F7F7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1"/>
    <p:restoredTop sz="92686"/>
  </p:normalViewPr>
  <p:slideViewPr>
    <p:cSldViewPr snapToGrid="0">
      <p:cViewPr>
        <p:scale>
          <a:sx n="141" d="100"/>
          <a:sy n="141" d="100"/>
        </p:scale>
        <p:origin x="784" y="4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015DB-4347-EC59-52E2-D9EAB3864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CE965-D590-1F9D-D280-0586317DB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8FD8AE-B178-8DD3-D433-FFB8AC75D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9377B-B224-CBEC-52AC-BCC7C56D4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90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20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0.png"/><Relationship Id="rId7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2575010" y="3075057"/>
            <a:ext cx="6841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Core Patterns for Coding with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7808912" y="4045675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D1538B23-7DCC-93BE-A14F-46EA88C3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AEAB385-EB53-645C-CCB9-6955581D93F7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23EEA29B-5703-BF7C-2331-1F87EAB3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866CE3D-4C74-AED3-D5D4-1443CB9F2775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5FE6CA4F-E7FF-8081-5B38-AE4EEA6D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EB84001-2F5E-33B2-374C-813E36506BDC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0145E4-1515-86E9-3981-96069691690A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458F1E-3BB5-AFDE-F164-7881F862FA56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731AA8-4700-01E5-3127-0F656794EBA8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637DA2-8270-BEE0-B139-A70D56AFD5E3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46575-B672-FC45-645F-EF9364D1CD73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4CDF29CC-362B-9D5C-925B-9D5A7831DC2D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6F11D-E46B-C320-E60E-9CC9847E9A3B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C8B994-26F5-172A-273E-D67F1D0B1D5A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214EC2E9-CFE0-C95D-E189-398F89730548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832838-8182-A553-51D5-50BD9E78A660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37F003-50AD-049C-2A9E-4F4EC00E7164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3A2FFB-1263-1698-4F56-6EB8E62987DE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ABCCC7-A49C-4B17-DE6A-60F9FF84C4E2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E4BF0D-879C-9B52-10F3-DAA2B3E24756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02122E-6CFE-9E7F-6CCA-A17701EB81E1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B76444-6AF6-B7D8-50EB-1764C35A33A2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2A3652-7977-B227-68C0-E846D9328EE4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05C377-AE97-C3BF-56D1-84D81FACBA07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D1D425-4D50-5E84-900D-4B7312AFA624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DCB9156-BBAB-3A94-E6E8-CB0BB137189D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ECFCA-1E86-DBD9-9B76-022DBB975941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Rectange 23">
            <a:extLst>
              <a:ext uri="{FF2B5EF4-FFF2-40B4-BE49-F238E27FC236}">
                <a16:creationId xmlns:a16="http://schemas.microsoft.com/office/drawing/2014/main" id="{02016202-F776-A29B-5351-C6AA96AC183F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0FF78-000D-E5DD-0864-753FDF26BE4E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38D27-2307-92D5-6AB9-204EADE099E0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$red">
            <a:extLst>
              <a:ext uri="{FF2B5EF4-FFF2-40B4-BE49-F238E27FC236}">
                <a16:creationId xmlns:a16="http://schemas.microsoft.com/office/drawing/2014/main" id="{C6B327AD-3AF2-43D0-0ED4-D98084C698BA}"/>
              </a:ext>
            </a:extLst>
          </p:cNvPr>
          <p:cNvSpPr/>
          <p:nvPr/>
        </p:nvSpPr>
        <p:spPr>
          <a:xfrm>
            <a:off x="5844546" y="1264553"/>
            <a:ext cx="502907" cy="480880"/>
          </a:xfrm>
          <a:custGeom>
            <a:avLst/>
            <a:gdLst>
              <a:gd name="csX0" fmla="*/ 0 w 502907"/>
              <a:gd name="csY0" fmla="*/ 0 h 480880"/>
              <a:gd name="csX1" fmla="*/ 502907 w 502907"/>
              <a:gd name="csY1" fmla="*/ 0 h 480880"/>
              <a:gd name="csX2" fmla="*/ 502907 w 502907"/>
              <a:gd name="csY2" fmla="*/ 480880 h 480880"/>
              <a:gd name="csX3" fmla="*/ 0 w 502907"/>
              <a:gd name="csY3" fmla="*/ 480880 h 480880"/>
              <a:gd name="csX4" fmla="*/ 0 w 502907"/>
              <a:gd name="csY4" fmla="*/ 0 h 4808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02907" h="480880" fill="none" extrusionOk="0">
                <a:moveTo>
                  <a:pt x="0" y="0"/>
                </a:moveTo>
                <a:cubicBezTo>
                  <a:pt x="82181" y="41725"/>
                  <a:pt x="350441" y="14045"/>
                  <a:pt x="502907" y="0"/>
                </a:cubicBezTo>
                <a:cubicBezTo>
                  <a:pt x="464908" y="92947"/>
                  <a:pt x="526823" y="271468"/>
                  <a:pt x="502907" y="480880"/>
                </a:cubicBezTo>
                <a:cubicBezTo>
                  <a:pt x="351757" y="444184"/>
                  <a:pt x="224191" y="454924"/>
                  <a:pt x="0" y="480880"/>
                </a:cubicBezTo>
                <a:cubicBezTo>
                  <a:pt x="-2095" y="270426"/>
                  <a:pt x="37288" y="172624"/>
                  <a:pt x="0" y="0"/>
                </a:cubicBezTo>
                <a:close/>
              </a:path>
              <a:path w="502907" h="480880" stroke="0" extrusionOk="0">
                <a:moveTo>
                  <a:pt x="0" y="0"/>
                </a:moveTo>
                <a:cubicBezTo>
                  <a:pt x="115727" y="-22596"/>
                  <a:pt x="418393" y="-18366"/>
                  <a:pt x="502907" y="0"/>
                </a:cubicBezTo>
                <a:cubicBezTo>
                  <a:pt x="469827" y="172024"/>
                  <a:pt x="516656" y="262838"/>
                  <a:pt x="502907" y="480880"/>
                </a:cubicBezTo>
                <a:cubicBezTo>
                  <a:pt x="254404" y="442940"/>
                  <a:pt x="143581" y="490139"/>
                  <a:pt x="0" y="480880"/>
                </a:cubicBezTo>
                <a:cubicBezTo>
                  <a:pt x="-30632" y="337338"/>
                  <a:pt x="2957" y="22757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68AC4046-D306-947B-75AF-BB2C011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93F79CF6-2CBE-3ED9-A1C6-0408A466B5AE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923469E0-DA7A-D850-3746-C16784EC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12AD987-1D79-F58D-076E-248409F4E232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58F8C-E5F3-C38B-31E3-D552CDC632A5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06B120-AA37-481E-4949-BE252FD8036B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BC2509-E49B-94A9-EB4A-746B48CC310C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29C352-5FB8-7BA1-2A77-8B5B414B810C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F5571C-3E20-2823-E8E3-705D33B1D1D4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7DCD61C8-1DCD-FBD2-F4C3-3F8A8583E29E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DACBB6-410F-88BD-CB95-D12BA289955D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45AB7B-1BF0-6CD1-C0A3-ECD0D49DE6DB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489429D2-C2B6-2517-87B9-5853445673DB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2D0A04-D0DC-1668-5F6A-65A232210594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AEEBE8-2528-E201-99E7-8C0801CE9435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DAC900-4FC5-DD78-B3B7-2CAB0CC02B95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5EE524-D0E5-BDE5-CB6E-482FDF92D2BD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D1441F-A377-059E-7B2B-62FF4BE5FB5A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8564-B2D0-6436-DAA9-2D6DAEF6325E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58FFF5D-B0DA-9846-40B8-3BB4F126CCF3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8A900-9589-27E2-2F3B-2D1405AF8AA5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FEF0D8-F619-0524-72B8-896AAF4D0A63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D858B2-292E-E1A9-9294-9CB3ADD2261A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4AAF1-7968-834B-0401-F9720436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97897EBE-3803-7681-D26D-EBA5B50724EA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A0EC5CA-5EDB-F9FC-B617-57D2E8144A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1F822F-FEC3-7375-575F-7F3D0DA51AC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26E0F3-5135-CD7B-8380-47BA496C6312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08AAE2D-DDC8-15A5-55AC-2835240478D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81B73A-100B-9FA1-2027-C66885F9B1D1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FD8FE7-DCF8-D201-5377-551C9016587D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0989862-122F-ED4C-7700-C52E3B8244A5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3E85C3-D9F6-ACA6-6862-141CEE9B7E54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76A265-5282-B74A-6218-B7CD4320EBD0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BB0C08-ECD0-DBD4-E83F-5952B0D113CE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B78B1F-E420-7C75-601C-41EE88CC35A9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417E981-7336-250F-4A21-C224FDF660D5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E23426-2A18-0572-0BAA-FF5400305DBB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77DD63-9253-E842-E8F0-ACC4DD4B27BB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0BAA16-22BC-15CE-7EB0-0E6029E4FC96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80C04ED-8916-880F-0EAE-EE041B82D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21067C04-7955-35C9-A61E-1FACEADD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2F1846C-BD57-6284-5E4A-2539F0E8B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0545A69-3B3F-8BB5-5005-F93DF61AD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B2A55D7-9B4D-309D-C80B-7B30B69D172A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F6714B-9EF7-9529-71E0-CEA0D743E9B9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6CD120-9564-3C80-4260-FB564460C9EB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45A8DD-CDF4-5225-D5A5-B81D80DC6187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FCF422-9FD4-2EFC-10B4-3FF75676C393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88070F-E5B4-1A5B-14BD-B41DFED5182E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014D02F-041F-07BC-9362-5616DF5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5AA587D-54EB-834F-E666-D2E50E0E2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FAFFF24-9480-8DB1-B970-0B0F90026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451D3EE-B51C-DE21-F9EB-56F244D7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AECD9B3-0952-3253-AC32-16A8E4611046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B68C8415-F747-C730-B876-56D855BCB79A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1CA0D8F-7303-A402-A375-6842747552FB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E354F807-8D82-0EA1-61C5-BDE762067E36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295A27DA-7B67-7497-598C-117DEF2A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30B0D15-FF4D-730D-D277-1E5D34A43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52B8273-3B70-FBB4-33B9-3FBA7CB91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5F809911-C2B2-5617-FE78-B881E519AF06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7958B2CF-8E83-8BCB-4859-F993E4C0B8ED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FE79484-3EF7-A647-0E34-470FE141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5BE8B191-39BE-C8A3-969A-5FF9A30BF49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8AE08-36B6-BD83-76D7-0BF7E7C9EFF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7BC7A95-0B78-9712-FA6B-ABACBFFF9CE6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CA0BE-4EA0-067F-BD1D-69AA6E7C925D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B9E42-FDD6-5419-093C-DB6F141C0B49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AB0FB8-429E-0BCD-34C0-5F224495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0A46E8EF-2457-CB63-3A12-02EA390DCC5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F309753-7F5E-0EF9-B959-EEF16F1BEF6E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847D4C71-96A4-861B-92D8-4DE532AD10C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1B0411BF-F4A8-B90B-E41B-68D1865B7BD9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ED4DCE9-8E48-F8E5-B589-41B53E2D4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2DF351C4-20D3-046F-8B15-20AF2D3A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062BC5C2-A481-C993-B56E-F3C7878BC62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C166B07-F255-9BA2-3353-7547B43DC395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2EA01CE6-2D4F-E473-865E-8941081F81D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1A2A0B-82EC-6FBB-3266-96404E7B9EE2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DCFBD060-AA29-2DC7-44CF-E1B0753D3828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AD63EF-C358-2AC6-191E-A6C84C8AE2B3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84EABC-7B1A-70E6-9916-1FEBF826C321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213048-94F3-4B45-F204-594B0AB30ABF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D4DB32-C895-756B-415E-B42846EC07F3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A120F2-DF11-1466-B147-B4D5DBD6A491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29CE45-1D69-00CB-6504-12960C70931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7D386E-80B0-92CE-2571-F82EAAD4208F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614500-CC38-42E1-8916-272B7F19F573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8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Golden Ratio: The Ultimate Guide to Understanding and Using It">
            <a:extLst>
              <a:ext uri="{FF2B5EF4-FFF2-40B4-BE49-F238E27FC236}">
                <a16:creationId xmlns:a16="http://schemas.microsoft.com/office/drawing/2014/main" id="{9CE66095-E309-079B-7EF3-330ECC57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7" y="1490869"/>
            <a:ext cx="6502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11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915E2-F5A4-820C-0AC2-FDBA68654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C87FD-2F00-872E-20DD-01748DC2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383" b="55423"/>
          <a:stretch>
            <a:fillRect/>
          </a:stretch>
        </p:blipFill>
        <p:spPr>
          <a:xfrm>
            <a:off x="2512943" y="-62560"/>
            <a:ext cx="6592957" cy="57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2F8EB-110C-B7D7-C122-AC55EA3E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FAF3C3-B457-375D-24E7-29C0F603117B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CA5BB31-05EC-5893-F9FF-733C731B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14E30E-8991-BEBA-31CE-9320CC6C0399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7094A-2758-B159-95EE-3908CF814E29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852B-019D-B903-73AE-7B08391F60EF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9EF5A8-EA89-5352-111B-1C4A480D72F9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A94077-88EC-DCF4-8121-52F969E7D740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3843EF75-8F07-52D1-DEA9-4C38ADFD8CA4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60659-EF15-776B-BF5A-A76DDF9F848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56DBD-0475-FF97-795F-0685275B713F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99A7F0-FF2E-FDCA-6226-679EAA3E7227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5943E-7A21-0030-EAED-12AECCAB5492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7DB49-94A7-45B1-4EE6-FE58DE58F4AE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CE840F-6AC7-D07D-7271-1A0189BD27BA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809CCC-BA2C-E072-E710-FB6D54CF044A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E41FF-3986-5B62-666E-12E6B47F6BF3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7903C-E655-5A12-4AC9-4B28AD9774F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545AC0-9185-4078-DDE5-DA0DBC852273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14238-ABD4-EB77-E802-604186CF2BC9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D069AA-E563-7406-29C6-20575226AE7F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6ED1C0-060E-B763-D9E0-393E0C00CE34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6BE34D25-A2B9-C3BF-F5A1-CE6431C1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65E9-5592-20C1-310D-466B00B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list of text&#10;&#10;AI-generated content may be incorrect.">
            <a:extLst>
              <a:ext uri="{FF2B5EF4-FFF2-40B4-BE49-F238E27FC236}">
                <a16:creationId xmlns:a16="http://schemas.microsoft.com/office/drawing/2014/main" id="{9C8EFFC2-D9AC-F6BE-9295-FB8E9962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9050"/>
            <a:ext cx="4102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3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3828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3181580" y="3044279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111114</TotalTime>
  <Words>2754</Words>
  <Application>Microsoft Macintosh PowerPoint</Application>
  <PresentationFormat>Widescreen</PresentationFormat>
  <Paragraphs>615</Paragraphs>
  <Slides>113</Slides>
  <Notes>49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997</cp:revision>
  <dcterms:created xsi:type="dcterms:W3CDTF">2023-11-14T16:04:34Z</dcterms:created>
  <dcterms:modified xsi:type="dcterms:W3CDTF">2026-02-19T02:44:11Z</dcterms:modified>
</cp:coreProperties>
</file>